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4" r:id="rId11"/>
    <p:sldId id="265" r:id="rId12"/>
    <p:sldId id="266" r:id="rId13"/>
    <p:sldId id="267" r:id="rId14"/>
    <p:sldId id="268" r:id="rId15"/>
    <p:sldId id="269" r:id="rId16"/>
    <p:sldId id="270" r:id="rId17"/>
    <p:sldId id="274" r:id="rId18"/>
    <p:sldId id="273" r:id="rId19"/>
    <p:sldId id="271" r:id="rId20"/>
    <p:sldId id="272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2B8B2-3EA3-014E-BF07-255BAE1A8471}" type="datetimeFigureOut">
              <a:rPr lang="en-US" smtClean="0"/>
              <a:pPr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C966B-40BC-0446-BD4F-823AB99C10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ormsurfing.com/cgi/display.cgi?a=ncal_per" TargetMode="External"/><Relationship Id="rId2" Type="http://schemas.openxmlformats.org/officeDocument/2006/relationships/hyperlink" Target="http://www.stormsurfing.com/cgi/display.cgi?a=nca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javascript:void(0)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0" TargetMode="External"/><Relationship Id="rId2" Type="http://schemas.openxmlformats.org/officeDocument/2006/relationships/hyperlink" Target="http://www.surfline.com/travel/boardbag_charges.cfm?id=1542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\\localhost\t\429,r\0,s\15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file:///\\localhost\ndsp=15&amp;ved=1t\429,r\0,s\0" TargetMode="External"/><Relationship Id="rId2" Type="http://schemas.openxmlformats.org/officeDocument/2006/relationships/hyperlink" Target="search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dahead.com/fun/darkness-or-sunshine/question-1865077/?link=ibaf&amp;q=sunshine&amp;imgurl=http://flagspot.net/misc/ar'sun.gif" TargetMode="External"/><Relationship Id="rId4" Type="http://schemas.openxmlformats.org/officeDocument/2006/relationships/hyperlink" Target="http://magicseaweed.com/Steamer-Lane-Surf-Report/163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limate_of_California" TargetMode="External"/><Relationship Id="rId2" Type="http://schemas.openxmlformats.org/officeDocument/2006/relationships/hyperlink" Target="http://en.wikipedia.org/wiki/Mediterranean_climat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\\localhost\ved=1t\429,r\3,s\0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file:///\\localhost\1t\429,r\1,s\19" TargetMode="External"/><Relationship Id="rId2" Type="http://schemas.openxmlformats.org/officeDocument/2006/relationships/hyperlink" Target="http://www.nodc.noaa.gov/dsdt/cwtg/cpac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fline.com/travel/spot-check-steamer-lane-santa-cruz--checking-in-at-norcals-most-famous-pointbreak_41314/1/" TargetMode="External"/><Relationship Id="rId2" Type="http://schemas.openxmlformats.org/officeDocument/2006/relationships/hyperlink" Target="http://www.surfline.com/surf-report/steamer-lane-central-california_4188/travel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rfline.com/travel/spot-check-steamer-lane-santa-cruz--checking-in-at-norcals-most-famous-pointbreak_41314/1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47800"/>
          </a:xfrm>
        </p:spPr>
        <p:txBody>
          <a:bodyPr/>
          <a:lstStyle/>
          <a:p>
            <a:r>
              <a:rPr lang="en-US" dirty="0" smtClean="0"/>
              <a:t>Steamer Lane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Corey McGlynn</a:t>
            </a:r>
          </a:p>
          <a:p>
            <a:r>
              <a:rPr lang="en-US" dirty="0" smtClean="0"/>
              <a:t>Professor Werner</a:t>
            </a:r>
          </a:p>
          <a:p>
            <a:r>
              <a:rPr lang="en-US" dirty="0" smtClean="0"/>
              <a:t>March 19, 2012</a:t>
            </a:r>
            <a:endParaRPr lang="en-US" dirty="0"/>
          </a:p>
        </p:txBody>
      </p:sp>
      <p:pic>
        <p:nvPicPr>
          <p:cNvPr id="4" name="Picture 3" descr="loyd_steamer_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447800"/>
            <a:ext cx="3962400" cy="2311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http://www.stormsurfing.com/cgi/display.cgi?a=ncal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http://www.stormsurfing.com/cgi/display.cgi?a=ncal_per</a:t>
            </a:r>
            <a:endParaRPr lang="en-US" dirty="0" smtClean="0"/>
          </a:p>
          <a:p>
            <a:r>
              <a:rPr lang="en-US" dirty="0" smtClean="0"/>
              <a:t>http://www.stormsurfing.com/cgi/display.cgi?a=ncal_wind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Facts About the Break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bottom is rock reef with spots of sand</a:t>
            </a:r>
          </a:p>
          <a:p>
            <a:r>
              <a:rPr lang="en-US" dirty="0" smtClean="0"/>
              <a:t>Best tide is medium low to medium high</a:t>
            </a:r>
          </a:p>
          <a:p>
            <a:r>
              <a:rPr lang="en-US" dirty="0" smtClean="0"/>
              <a:t>Can get as big as triple overhead</a:t>
            </a:r>
          </a:p>
          <a:p>
            <a:r>
              <a:rPr lang="en-US" dirty="0" smtClean="0"/>
              <a:t>Best swell directions are West, South, and North West</a:t>
            </a:r>
          </a:p>
          <a:p>
            <a:r>
              <a:rPr lang="en-US" dirty="0" smtClean="0"/>
              <a:t>The best winds are North East, North, and North West</a:t>
            </a:r>
          </a:p>
          <a:p>
            <a:r>
              <a:rPr lang="en-US" dirty="0" smtClean="0"/>
              <a:t>No best season, it breaks pretty well all year round</a:t>
            </a:r>
          </a:p>
          <a:p>
            <a:r>
              <a:rPr lang="en-US" dirty="0" smtClean="0"/>
              <a:t>Average swell period seems to be between 10 and 15 seconds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creen-Shot-2012-02-22-at-5.51.53-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948656"/>
            <a:ext cx="5105400" cy="295126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of the best surfers in the world call this break home (Nat Young, Skin dog, Flea, etc.)</a:t>
            </a:r>
          </a:p>
          <a:p>
            <a:r>
              <a:rPr lang="en-US" dirty="0" smtClean="0"/>
              <a:t>Accepted to ride a long board or short board as long as you know your place in the line up.</a:t>
            </a:r>
          </a:p>
          <a:p>
            <a:r>
              <a:rPr lang="en-US" dirty="0" smtClean="0"/>
              <a:t>Work your way up the totem pole.</a:t>
            </a:r>
          </a:p>
          <a:p>
            <a:r>
              <a:rPr lang="en-US" dirty="0" smtClean="0"/>
              <a:t>Separate Parking Lots: Local lot, West lot, “Carp” lot, and tourist lot</a:t>
            </a:r>
          </a:p>
          <a:p>
            <a:r>
              <a:rPr lang="en-US" dirty="0" smtClean="0"/>
              <a:t>Often times one of the most crowded breaks in the world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temps range from 53 in January to 60 in August</a:t>
            </a:r>
          </a:p>
          <a:p>
            <a:r>
              <a:rPr lang="en-US" dirty="0" smtClean="0"/>
              <a:t>Bring your 4/3, 3/2, boots, and maybe even a pair of gloves for the middle of winter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960812"/>
            <a:ext cx="2339975" cy="2339975"/>
          </a:xfrm>
          <a:prstGeom prst="rect">
            <a:avLst/>
          </a:prstGeom>
        </p:spPr>
      </p:pic>
      <p:pic>
        <p:nvPicPr>
          <p:cNvPr id="5" name="Picture 4" descr="DownloadedFile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768724"/>
            <a:ext cx="2532063" cy="253206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Air temperatures range from average daily highs of 62 in December to 76 in August</a:t>
            </a:r>
          </a:p>
          <a:p>
            <a:r>
              <a:rPr lang="en-US" dirty="0" smtClean="0"/>
              <a:t>Characterized as a Mediterranean Climate</a:t>
            </a:r>
          </a:p>
          <a:p>
            <a:r>
              <a:rPr lang="en-US" dirty="0" smtClean="0"/>
              <a:t>warm to hot dry summers</a:t>
            </a:r>
          </a:p>
          <a:p>
            <a:r>
              <a:rPr lang="en-US" dirty="0" smtClean="0"/>
              <a:t>mild to cool wet winters</a:t>
            </a:r>
            <a:endParaRPr lang="en-US" dirty="0"/>
          </a:p>
        </p:txBody>
      </p:sp>
      <p:pic>
        <p:nvPicPr>
          <p:cNvPr id="4" name="Picture 3" descr="ar'su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799" y="3244850"/>
            <a:ext cx="3706813" cy="36131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Flights run regularly from Philadelphia to San Francisco</a:t>
            </a:r>
          </a:p>
          <a:p>
            <a:r>
              <a:rPr lang="en-US" dirty="0" smtClean="0"/>
              <a:t>Philadelphia San Francisco </a:t>
            </a:r>
            <a:r>
              <a:rPr lang="en-US" b="1" dirty="0" smtClean="0"/>
              <a:t>PHL  6:00am SFO  9:15am Nonstop 6h 15m UNITED 445 	</a:t>
            </a:r>
            <a:endParaRPr lang="en-US" dirty="0" smtClean="0">
              <a:hlinkClick r:id="rId2"/>
            </a:endParaRPr>
          </a:p>
          <a:p>
            <a:r>
              <a:rPr lang="en-US" dirty="0" smtClean="0"/>
              <a:t>Roundtrip from $334 per person includes taxes &amp; fees</a:t>
            </a:r>
          </a:p>
          <a:p>
            <a:endParaRPr lang="en-US" dirty="0"/>
          </a:p>
        </p:txBody>
      </p:sp>
      <p:pic>
        <p:nvPicPr>
          <p:cNvPr id="4" name="Picture 3" descr="airplane-cloud-comput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4385072"/>
            <a:ext cx="3352799" cy="232767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Board Bag Prices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http://www.surfline.com/travel/boardbag_charges.cfm?id=15425</a:t>
            </a:r>
            <a:endParaRPr lang="en-US" dirty="0"/>
          </a:p>
        </p:txBody>
      </p:sp>
      <p:pic>
        <p:nvPicPr>
          <p:cNvPr id="4" name="Picture 3" descr="bags_airpo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819400"/>
            <a:ext cx="4762500" cy="357187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Water Classic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Annual surf contest put on by O'Neill</a:t>
            </a:r>
          </a:p>
          <a:p>
            <a:r>
              <a:rPr lang="en-US" dirty="0" smtClean="0"/>
              <a:t>ASP Event</a:t>
            </a:r>
          </a:p>
          <a:p>
            <a:r>
              <a:rPr lang="en-US" dirty="0" smtClean="0"/>
              <a:t>Will be featured on the World Tour for the first time ever this year</a:t>
            </a:r>
          </a:p>
          <a:p>
            <a:endParaRPr lang="en-US" dirty="0"/>
          </a:p>
        </p:txBody>
      </p:sp>
      <p:pic>
        <p:nvPicPr>
          <p:cNvPr id="4" name="Picture 3" descr="O_Neill_ColdwaterClassic_0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886200"/>
            <a:ext cx="5486400" cy="259926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Facts About Steamer 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surrounded by cliffs which can be intimidating with many people watching</a:t>
            </a:r>
          </a:p>
          <a:p>
            <a:r>
              <a:rPr lang="en-US" dirty="0" smtClean="0"/>
              <a:t>It is Steamer Lane not Steamers Lane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 Santa Cruz, California.</a:t>
            </a:r>
          </a:p>
          <a:p>
            <a:r>
              <a:rPr lang="en-US" dirty="0" smtClean="0"/>
              <a:t>Northern California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 descr="Steamers_la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2819400"/>
            <a:ext cx="2514600" cy="379815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8353287-lg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312" r="-11312"/>
          <a:stretch>
            <a:fillRect/>
          </a:stretch>
        </p:blipFill>
        <p:spPr>
          <a:xfrm>
            <a:off x="-152400" y="838200"/>
            <a:ext cx="9296400" cy="5334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s_surf_steamer_lane_57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40" r="-1140"/>
          <a:stretch>
            <a:fillRect/>
          </a:stretch>
        </p:blipFill>
        <p:spPr>
          <a:xfrm>
            <a:off x="457200" y="1143000"/>
            <a:ext cx="8229600" cy="452596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499491405_6a8ae88f8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50" r="-10550"/>
          <a:stretch>
            <a:fillRect/>
          </a:stretch>
        </p:blipFill>
        <p:spPr>
          <a:xfrm>
            <a:off x="457200" y="990600"/>
            <a:ext cx="8229600" cy="4525963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ddle-peak-4741_Ryan-Craig11031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09" r="-509"/>
          <a:stretch>
            <a:fillRect/>
          </a:stretch>
        </p:blipFill>
        <p:spPr>
          <a:xfrm>
            <a:off x="457200" y="1143000"/>
            <a:ext cx="8229600" cy="4525963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Water Classic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http://www.youtube.com/watch?v=Bg9fS8sZU0o&amp;list=UUJpYAIXW5M_sDR8jvXbrxog&amp;index=40&amp;feature=plcp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http://www.google.com/imgres?q=steamer+lane+surfing&amp;hl=en&amp;biw=1276&amp;bih=706&amp;gbv=2&amp;tbm=isch&amp;tbnid=p5V08DBd2r04hM:&amp;imgrefurl=http://photo.net/photodb/photo%3Fphoto_id%3D8353287&amp;docid=PmTTVTqCarq8CM&amp;imgurl=http://gallery.photo.net/photo/8353287-lg.jpg&amp;w=648&amp;h=437&amp;ei=lb9mT7-4K_HH0AGIiPHXCg&amp;zoom=1&amp;iact=rc&amp;dur=376&amp;sig=102636526673938692698&amp;page=1&amp;tbnh=152&amp;tbnw=194&amp;start=0&amp;ndsp=15&amp;ved=1t:429,r:3,s:0&amp;tx=129&amp;ty=62</a:t>
            </a:r>
          </a:p>
          <a:p>
            <a:r>
              <a:rPr lang="en-US" dirty="0" smtClean="0">
                <a:hlinkClick r:id="rId2"/>
              </a:rPr>
              <a:t>http://www.surfline.com/travel/boardbag_charges.cfm?id=15425</a:t>
            </a:r>
            <a:endParaRPr lang="en-US" dirty="0" smtClean="0"/>
          </a:p>
          <a:p>
            <a:r>
              <a:rPr lang="en-US" dirty="0" smtClean="0"/>
              <a:t>http://www.google.com/imgres?q=surfboard+bag+in+airport&amp;hl=en&amp;gbv=2&amp;biw=1276&amp;bih=684&amp;tbm=isch&amp;tbnid=jU_Fj37mnK6riM:&amp;imgrefurl=http://beach.orangecounty.com/2012/03/12/surfline-2/55213/&amp;docid=0ql4ngxtjVwqBM&amp;imgurl=http://beach.orangecounty.com/files/2012/03/bags_airport.jpg&amp;w=500&amp;h=375&amp;ei=fcJmT-GiCujh0QGY0tCfCA&amp;zoom=1&amp;iact=hc&amp;vpx=304&amp;vpy=163&amp;dur=148&amp;hovh=194&amp;hovw=259&amp;tx=205&amp;ty=118&amp;sig=102636526673938692698&amp;page=1&amp;tbnh=161&amp;tbnw=200&amp;start=0&amp;ndsp=16&amp;ved=1t:429,r:1,s:</a:t>
            </a:r>
            <a:r>
              <a:rPr lang="en-US" dirty="0" smtClean="0">
                <a:hlinkClick r:id="rId3" action="ppaction://hlinkfile"/>
              </a:rPr>
              <a:t>0</a:t>
            </a:r>
            <a:endParaRPr lang="en-US" dirty="0" smtClean="0"/>
          </a:p>
          <a:p>
            <a:r>
              <a:rPr lang="en-US" dirty="0" smtClean="0"/>
              <a:t>http://www.google.com/imgres?q=surfing+steamer+lane&amp;hl=en&amp;biw=1276&amp;bih=684&amp;gbv=2&amp;tbm=isch&amp;tbnid=Sv6W3ROI4JwuNM:&amp;imgrefurl=http://espn.go.com/action/surfing/news/story%3Fid%3D4463940&amp;docid=8iBG25Y1YN5DEM&amp;imgurl=http://a.espncdn.com/photo/2009/0910/as_surf_steamer_lane_576.jpg&amp;w=576&amp;h=324&amp;ei=KcNmT-WBKcq7tweNlqH-DQ&amp;zoom=1&amp;iact=hc&amp;vpx=176&amp;vpy=187&amp;dur=1218&amp;hovh=168&amp;hovw=300&amp;tx=163&amp;ty=126&amp;sig=102636526673938692698&amp;page=2&amp;tbnh=119&amp;tbnw=211&amp;start=15&amp;ndsp=20&amp;ved=1</a:t>
            </a:r>
            <a:r>
              <a:rPr lang="en-US" dirty="0" smtClean="0">
                <a:hlinkClick r:id="rId4" action="ppaction://hlinkfile"/>
              </a:rPr>
              <a:t>t:429,r:0,s:15</a:t>
            </a:r>
            <a:endParaRPr lang="en-US" dirty="0" smtClean="0"/>
          </a:p>
          <a:p>
            <a:r>
              <a:rPr lang="en-US" dirty="0" smtClean="0"/>
              <a:t>http://www.google.com/imgres?q=surfing+steamer+lane+barrel&amp;hl=en&amp;gbv=2&amp;biw=1276&amp;bih=684&amp;tbm=isch&amp;tbnid=d1jTfGwi9MA9xM:&amp;imgrefurl=http://www.perlgurl.org/archives/random/&amp;docid=ElP6xb0Nn-bLfM&amp;imgurl=http://farm3.static.flickr.com/2383/2499491405_6a8ae88f86.jpg&amp;w=500&amp;h=333&amp;ei=rsNmT9_gGInV0QGKwsHTBw&amp;zoom=1&amp;iact=hc&amp;vpx=789&amp;vpy=390&amp;dur=1252&amp;hovh=183&amp;hovw=275&amp;tx=144&amp;ty=133&amp;sig=102636526673938692698&amp;page=2&amp;tbnh=146&amp;tbnw=195&amp;start=15&amp;ndsp=20&amp;ved=1t:429,r:3,s:15</a:t>
            </a:r>
          </a:p>
          <a:p>
            <a:r>
              <a:rPr lang="en-US" dirty="0" smtClean="0"/>
              <a:t>http://www.surfline.com/surf-news/california-sees-windows-of-great-surf-in-between-storms_53641/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http://www.expedia.com/Flights-Search?trip=roundtrip&amp;leg1=from:Philadelphia,%20PA,%20United%20States%20(PHL-Philadelphia%20Intl.),to:San%20Francisco,%20CA,%20United%20States%20(QSF%20-%20All%20Airports),departure:05%2F01%2F2012TANYT&amp;leg2=from:San%20Francisco,%20CA,%20United%20States%20(QSF%20-%20All%20Airports),to:Philadelphia,%20PA,%20United%20States%20(PHL-Philadelphia%20Intl.),departure:05%2F31%2F2012TANYT&amp;passengers=children:0,adults:1,seniors:0,infantinlap:Y&amp;options=cabinclass:coach,nopenalty:N,sortby:price&amp;mode=</a:t>
            </a:r>
            <a:r>
              <a:rPr lang="en-US" dirty="0" smtClean="0">
                <a:hlinkClick r:id="rId2" action="ppaction://hlinkfile"/>
              </a:rPr>
              <a:t>search</a:t>
            </a:r>
            <a:endParaRPr lang="en-US" dirty="0" smtClean="0"/>
          </a:p>
          <a:p>
            <a:r>
              <a:rPr lang="en-US" dirty="0" smtClean="0"/>
              <a:t>http://www.google.com/imgres?q=plane+in+clouds&amp;num=10&amp;um=1&amp;hl=en&amp;biw=1276&amp;bih=684&amp;tbm=isch&amp;tbnid=8Os1IrhdRQI5lM:&amp;imgrefurl=http://meship.com/Blog/2011/05/12/cloud-computing-is-like-an-airplane/&amp;docid=fsLX4esYkG7TVM&amp;imgurl=http://meship.com/Blog/wp-content/uploads/2011/05/airplane-cloud-computing.jpg&amp;w=1024&amp;h=768&amp;ei=6plmT5inBrSQ0QGPxqmnCA&amp;zoom=1&amp;iact=hc&amp;vpx=189&amp;vpy=69&amp;dur=441&amp;hovh=194&amp;hovw=259&amp;tx=148&amp;ty=110&amp;sig=102636526673938692698&amp;sqi=2&amp;page=1&amp;tbnh=152&amp;tbnw=197&amp;start=0&amp;</a:t>
            </a:r>
            <a:r>
              <a:rPr lang="en-US" dirty="0" smtClean="0">
                <a:hlinkClick r:id="rId3" action="ppaction://hlinkfile"/>
              </a:rPr>
              <a:t>ndsp=15&amp;ved=1t:429,r:0,s:0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http://magicseaweed.com/Steamer-Lane-Surf-Report/163/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http://www.sodahead.com/fun/darkness-or-sunshine/question-1865077/?link=ibaf&amp;q=sunshine&amp;imgurl=http://flagspot.net/misc/ar%2527sun.gif</a:t>
            </a:r>
            <a:endParaRPr lang="en-US" dirty="0" smtClean="0"/>
          </a:p>
          <a:p>
            <a:r>
              <a:rPr lang="en-US" dirty="0" smtClean="0"/>
              <a:t>http://www.google.com/imgres?q=the+point+steamer+lane&amp;um=1&amp;hl=en&amp;sa=N&amp;biw=1276&amp;bih=706&amp;tbm=isch&amp;tbnid=kgJmCw3adTCN4M:&amp;imgrefurl=http://www.hotlineonline.com/COMPANY/SteamerLane/tabid/70/Default.aspx&amp;docid=GWlK77sR7gUHkM&amp;imgurl=http://www.hotlineonline.com/Portals/0/Images/Steamer%252520Lane/point.gif&amp;w=325&amp;h=245&amp;ei=gaRmT5S6Lajs0gHN65mUCA&amp;zoom=1&amp;iact=hc&amp;vpx=978&amp;vpy=109&amp;dur=547&amp;hovh=195&amp;hovw=259&amp;tx=158&amp;ty=92&amp;sig=102636526673938692698&amp;page=1&amp;tbnh=144&amp;tbnw=191&amp;start=0&amp;ndsp=15&amp;ved=1t:429,r:4,s:0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>
                <a:hlinkClick r:id="rId2"/>
              </a:rPr>
              <a:t>http://en.wikipedia.org/wiki/Mediterranean_climate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http://en.wikipedia.org/wiki/Climate_of_California</a:t>
            </a:r>
            <a:endParaRPr lang="en-US" dirty="0" smtClean="0"/>
          </a:p>
          <a:p>
            <a:r>
              <a:rPr lang="en-US" dirty="0" smtClean="0"/>
              <a:t>http://www.google.com/imgres?q=steamer+lane+aerial&amp;hl=en&amp;gbv=2&amp;biw=1276&amp;bih=684&amp;tbm=isch&amp;tbnid=yXcDZ6m4P_RdXM:&amp;imgrefurl=http://www.satprints.com/browseproducts/Steamer-Lane-(Santa-Cruz)--California-satellite-map-print-poster.HTML&amp;docid=E4Rte4S_HuLloM&amp;itg=1&amp;imgurl=http://www.satprints.com/ProductImages/Steamers_lane.jpg&amp;w=431&amp;h=651&amp;ei=ovpjT6emN6jq0gHHqICCCA&amp;zoom=1&amp;iact=hc&amp;vpx=878&amp;vpy=120&amp;dur=300&amp;hovh=276&amp;hovw=183&amp;tx=106&amp;ty=107&amp;sig=102636526673938692698&amp;page=1&amp;tbnh=157&amp;tbnw=104&amp;start=0&amp;ndsp=15&amp;</a:t>
            </a:r>
            <a:r>
              <a:rPr lang="en-US" dirty="0" smtClean="0">
                <a:hlinkClick r:id="rId4" action="ppaction://hlinkfile"/>
              </a:rPr>
              <a:t>ved=1t:429,r:3,s:0</a:t>
            </a:r>
            <a:endParaRPr lang="en-US" dirty="0" smtClean="0"/>
          </a:p>
          <a:p>
            <a:r>
              <a:rPr lang="en-US" dirty="0" smtClean="0"/>
              <a:t>http://www.google.com/imgres?q=o%27neill+coldwater+classic+ca&amp;um=1&amp;hl=en&amp;client=safari&amp;rls=en&amp;biw=1276&amp;bih=684&amp;tbm=isch&amp;tbnid=lIkgPLfWDOsOiM:&amp;imgrefurl=http://www.surfermag.com/contest-wire/o%25E2%2580%2599neill-cold-water-classic-santa-cruz-confirmed-for-2012-asp-world-title-series/&amp;docid=WRY1nUgDAWMk6M&amp;imgurl=http://www.surfermag.com/files/2011/12/O_Neill_ColdwaterClassic_03.jpeg&amp;w=600&amp;h=400&amp;ei=IAFkT8vJFOfy0gGqp6CPCg&amp;zoom=1&amp;iact=hc&amp;vpx=182&amp;vpy=164&amp;dur=4511&amp;hovh=183&amp;hovw=275&amp;tx=203&amp;ty=87&amp;sig=102636526673938692698&amp;page=1&amp;tbnh=153&amp;tbnw=198&amp;start=0&amp;ndsp=15&amp;ved=1t:429,r:0,s:0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http://www.google.com/imgres?q=steamer+lane&amp;num=10&amp;hl=en&amp;gbv=2&amp;biw=1276&amp;bih=706&amp;tbm=isch&amp;tbnid=Wv1FB-riJQLRGM:&amp;imgrefurl=http://www.surfline.com/surfaz/steamerlane.cfm&amp;docid=sV-T6E1RGkN0pM&amp;imgurl=http://www.surfline.com/surfaz/images/steamer_lane/loyd_steamer_h.jpg&amp;w=241&amp;h=147&amp;ei=aOVjT6W4Loj30gHsuvHACA&amp;zoom=1&amp;iact=rc&amp;dur=264&amp;sig=102636526673938692698&amp;sqi=2&amp;page=1&amp;tbnh=117&amp;tbnw=192&amp;start=0&amp;ndsp=15&amp;ved=1t:429,r:0,s:0&amp;tx=76&amp;ty=17</a:t>
            </a:r>
          </a:p>
          <a:p>
            <a:r>
              <a:rPr lang="en-US" dirty="0" smtClean="0">
                <a:hlinkClick r:id="rId2"/>
              </a:rPr>
              <a:t>http://www.nodc.noaa.gov/dsdt/cwtg/cpac.html</a:t>
            </a:r>
            <a:endParaRPr lang="en-US" dirty="0" smtClean="0"/>
          </a:p>
          <a:p>
            <a:r>
              <a:rPr lang="en-US" dirty="0" smtClean="0"/>
              <a:t>http://www.google.com/imgres?q=surfer+in+4/3+and+boots&amp;hl=en&amp;biw=1276&amp;bih=684&amp;gbv=2&amp;tbm=isch&amp;tbnid=JtvHSQAVXCO8pM:&amp;imgrefurl=http://www.onewayboardshop.com/index.cfm/fullsuits/85/fullsuits/540/west_lotus_4_3_fluid_chest_zip/8691&amp;docid=-DXzpBOV8JLplM&amp;imgurl=http://www.onewayboardshop.com/images/products/PAAAAAFBPJJAOPIJ.jpg&amp;w=400&amp;h=400&amp;ei=teljT7fpGKiO0QHW16CaCA&amp;zoom=1&amp;iact=hc&amp;vpx=341&amp;vpy=288&amp;dur=374&amp;hovh=149&amp;hovw=128&amp;tx=112&amp;ty=122&amp;sig=102636526673938692698&amp;page=2&amp;tbnh=149&amp;tbnw=128&amp;start=19&amp;ndsp=23&amp;ved=</a:t>
            </a:r>
            <a:r>
              <a:rPr lang="en-US" dirty="0" smtClean="0">
                <a:hlinkClick r:id="rId3" action="ppaction://hlinkfile"/>
              </a:rPr>
              <a:t>1t:429,r:1,s:19</a:t>
            </a:r>
            <a:endParaRPr lang="en-US" dirty="0" smtClean="0"/>
          </a:p>
          <a:p>
            <a:r>
              <a:rPr lang="en-US" dirty="0" smtClean="0"/>
              <a:t>http://www.google.com/imgres?q=surfer+in+4/3+and+boots&amp;hl=en&amp;biw=1276&amp;bih=684&amp;gbv=2&amp;tbm=isch&amp;tbnid=AWRM2_Zna27RtM:&amp;imgrefurl=http://www.livetosurf.com/products-page/wetsuits-online-store/%3Fview_type%3Ddefault&amp;docid=PVRCWWhybpV46M&amp;imgurl=http://www.livetosurf.com/2008/wp-content/uploads/2011/06/5mminfinitirt.jpg&amp;w=300&amp;h=300&amp;ei=EupjT_H2Oory0gH62JypCA&amp;zoom=1&amp;iact=hc&amp;vpx=1012&amp;vpy=139&amp;dur=1268&amp;hovh=225&amp;hovw=225&amp;tx=140&amp;ty=137&amp;sig=102636526673938692698&amp;page=1&amp;tbnh=145&amp;tbnw=153&amp;start=0&amp;ndsp=19&amp;ved=1t:429,r:5,s:0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http://www.google.com/imgres?q=steamer+lane+santa+cruz+ca+aerial&amp;hl=en&amp;gbv=2&amp;biw=1276&amp;bih=684&amp;tbm=isch&amp;tbnid=jAEMlGWfDDfoPM:&amp;imgrefurl=http://www.shorelinesurf.com/map.htm&amp;docid=FrrB2OUoeNBLmM&amp;imgurl=http://www.shorelinesurf.com/mapphotos/steamermap.5.jpg&amp;w=320&amp;h=406&amp;ei=q2VeT8byE9C30AG6m5TbDw&amp;zoom=1&amp;iact=hc&amp;vpx=189&amp;vpy=140&amp;dur=889&amp;hovh=253&amp;hovw=199&amp;tx=113&amp;ty=170&amp;sig=102636526673938692698&amp;page=1&amp;tbnh=174&amp;tbnw=137&amp;start=0&amp;ndsp=16&amp;ved=1t:429,r:0,s:0</a:t>
            </a:r>
          </a:p>
          <a:p>
            <a:r>
              <a:rPr lang="en-US" dirty="0" smtClean="0">
                <a:hlinkClick r:id="rId2"/>
              </a:rPr>
              <a:t>http://www.surfline.com/surf-report/steamer-lane-central-california_4188/travel/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http://www.surfline.com/travel/spot-check-steamer-lane-santa-cruz--checking-in-at-norcals-most-famous-pointbreak_41314/1/</a:t>
            </a:r>
            <a:endParaRPr lang="en-US" dirty="0" smtClean="0"/>
          </a:p>
          <a:p>
            <a:r>
              <a:rPr lang="en-US" dirty="0" smtClean="0"/>
              <a:t>http://www.google.com/imgres?q=eastbound+and+down+surf&amp;hl=en&amp;gbv=2&amp;biw=1276&amp;bih=706&amp;tbm=isch&amp;tbnid=o_n1EV32aOFi_M:&amp;imgrefurl=http://www.surfresource.org/2012/02/this-is-just-funny-kenny-powers-out-for-a-sponge/&amp;docid=wW4AmlgVFJ-MfM&amp;imgurl=http://www.surfresource.org/wp-content/uploads/2012/02/Screen-Shot-2012-02-22-at-5.51.53-PM.png&amp;w=1259&amp;h=668&amp;ei=eeNjT_fQJ8Lb0QH91oy2CA&amp;zoom=1&amp;iact=hc&amp;vpx=845&amp;vpy=175&amp;dur=289&amp;hovh=163&amp;hovw=308&amp;tx=169&amp;ty=96&amp;sig=102636526673938692698&amp;page=1&amp;tbnh=117&amp;tbnw=221&amp;start=0&amp;ndsp=15&amp;ved=1t:429,r:3,s:0</a:t>
            </a:r>
          </a:p>
          <a:p>
            <a:r>
              <a:rPr lang="en-US" dirty="0" smtClean="0"/>
              <a:t>http://www.weather.com/weather/wxclimatology/monthly/graph/USCA1020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</a:t>
            </a:r>
            <a:r>
              <a:rPr lang="en-US" dirty="0"/>
              <a:t>T</a:t>
            </a:r>
            <a:r>
              <a:rPr lang="en-US" dirty="0" smtClean="0"/>
              <a:t>he Break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Known as Northern California’s best point break</a:t>
            </a:r>
          </a:p>
          <a:p>
            <a:r>
              <a:rPr lang="en-US" dirty="0" smtClean="0"/>
              <a:t>Faces almost </a:t>
            </a:r>
            <a:r>
              <a:rPr lang="en-US" dirty="0"/>
              <a:t>d</a:t>
            </a:r>
            <a:r>
              <a:rPr lang="en-US" dirty="0" smtClean="0"/>
              <a:t>irectly south</a:t>
            </a:r>
          </a:p>
          <a:p>
            <a:r>
              <a:rPr lang="en-US" dirty="0" smtClean="0"/>
              <a:t>Can pick up a wide variety of swells do to its location and exposure</a:t>
            </a:r>
          </a:p>
          <a:p>
            <a:r>
              <a:rPr lang="en-US" dirty="0" smtClean="0"/>
              <a:t>Four main peaks: The point, the slot, middle peak, and indicators.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Steamer Lane</a:t>
            </a:r>
            <a:endParaRPr lang="en-US" dirty="0"/>
          </a:p>
        </p:txBody>
      </p:sp>
      <p:pic>
        <p:nvPicPr>
          <p:cNvPr id="4" name="Content Placeholder 3" descr="steamermap.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5349" r="-65349"/>
          <a:stretch>
            <a:fillRect/>
          </a:stretch>
        </p:blipFill>
        <p:spPr>
          <a:xfrm>
            <a:off x="457200" y="1722437"/>
            <a:ext cx="8229600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at the end of the rocks at the lighthouse.</a:t>
            </a:r>
          </a:p>
          <a:p>
            <a:r>
              <a:rPr lang="en-US" dirty="0" smtClean="0"/>
              <a:t>Ranges from waist high to double overhead</a:t>
            </a:r>
          </a:p>
          <a:p>
            <a:r>
              <a:rPr lang="en-US" dirty="0" smtClean="0"/>
              <a:t>Accepts all swells</a:t>
            </a:r>
          </a:p>
          <a:p>
            <a:r>
              <a:rPr lang="en-US" dirty="0" smtClean="0"/>
              <a:t>Prefers a South swell</a:t>
            </a:r>
          </a:p>
        </p:txBody>
      </p:sp>
      <p:pic>
        <p:nvPicPr>
          <p:cNvPr id="6" name="Picture 5" descr="poin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3352800"/>
            <a:ext cx="4127500" cy="3111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Further south, or away from the cliffs than the other peaks</a:t>
            </a:r>
          </a:p>
          <a:p>
            <a:r>
              <a:rPr lang="en-US" dirty="0" smtClean="0"/>
              <a:t>Moves further out as swell increases</a:t>
            </a:r>
          </a:p>
          <a:p>
            <a:r>
              <a:rPr lang="en-US" dirty="0" smtClean="0"/>
              <a:t>Best on West and North West swells</a:t>
            </a:r>
          </a:p>
          <a:p>
            <a:r>
              <a:rPr lang="en-US" dirty="0" smtClean="0"/>
              <a:t>Also offers lefts</a:t>
            </a:r>
            <a:endParaRPr lang="en-US" dirty="0"/>
          </a:p>
        </p:txBody>
      </p:sp>
      <p:pic>
        <p:nvPicPr>
          <p:cNvPr id="5" name="Picture 4" descr="middl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3721100"/>
            <a:ext cx="4127500" cy="31369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Slot is located on the inner cove between the point and middle peak.</a:t>
            </a:r>
          </a:p>
          <a:p>
            <a:r>
              <a:rPr lang="en-US" dirty="0" smtClean="0"/>
              <a:t>Waves the miss the point and refract off of the cliffs</a:t>
            </a:r>
          </a:p>
          <a:p>
            <a:endParaRPr lang="en-US" dirty="0"/>
          </a:p>
        </p:txBody>
      </p:sp>
      <p:pic>
        <p:nvPicPr>
          <p:cNvPr id="4" name="Picture 3" descr="slo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206750"/>
            <a:ext cx="4127500" cy="3098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Located inside of Middle Peak</a:t>
            </a:r>
          </a:p>
          <a:p>
            <a:r>
              <a:rPr lang="en-US" dirty="0" smtClean="0"/>
              <a:t>Best on a West swell</a:t>
            </a:r>
            <a:endParaRPr lang="en-US" dirty="0"/>
          </a:p>
        </p:txBody>
      </p:sp>
      <p:pic>
        <p:nvPicPr>
          <p:cNvPr id="4" name="Picture 3" descr="indicator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188" y="3124200"/>
            <a:ext cx="4127500" cy="3149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Swell Direction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http://www.surfline.com/travel/spot-check-steamer-lane-santa-cruz--checking-in-at-norcals-most-famous-pointbreak_41314/1/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4043</TotalTime>
  <Words>681</Words>
  <Application>Microsoft Office PowerPoint</Application>
  <PresentationFormat>On-screen Show (4:3)</PresentationFormat>
  <Paragraphs>107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Steamer Lane</vt:lpstr>
      <vt:lpstr>Location</vt:lpstr>
      <vt:lpstr>About The Break</vt:lpstr>
      <vt:lpstr>Map of Steamer Lane</vt:lpstr>
      <vt:lpstr>The Point</vt:lpstr>
      <vt:lpstr>Middle Peak</vt:lpstr>
      <vt:lpstr>The Slot</vt:lpstr>
      <vt:lpstr>Indicators</vt:lpstr>
      <vt:lpstr>Swell Direction Video</vt:lpstr>
      <vt:lpstr>Wave Models</vt:lpstr>
      <vt:lpstr>More Facts About the Break</vt:lpstr>
      <vt:lpstr>Localism</vt:lpstr>
      <vt:lpstr>Localism</vt:lpstr>
      <vt:lpstr>Water Temperature</vt:lpstr>
      <vt:lpstr>Weather</vt:lpstr>
      <vt:lpstr>Flights</vt:lpstr>
      <vt:lpstr>Board Bag Prices</vt:lpstr>
      <vt:lpstr>Cold Water Classic</vt:lpstr>
      <vt:lpstr>Final Facts About Steamer Lane</vt:lpstr>
      <vt:lpstr>PowerPoint Presentation</vt:lpstr>
      <vt:lpstr>PowerPoint Presentation</vt:lpstr>
      <vt:lpstr>PowerPoint Presentation</vt:lpstr>
      <vt:lpstr>PowerPoint Presentation</vt:lpstr>
      <vt:lpstr>Cold Water Classic Video</vt:lpstr>
      <vt:lpstr>Citations</vt:lpstr>
      <vt:lpstr>Citations</vt:lpstr>
      <vt:lpstr>Citations</vt:lpstr>
      <vt:lpstr>Citations</vt:lpstr>
      <vt:lpstr>Citations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Steamer Lane</dc:title>
  <dc:creator>Corey</dc:creator>
  <cp:lastModifiedBy>wernerd</cp:lastModifiedBy>
  <cp:revision>23</cp:revision>
  <dcterms:created xsi:type="dcterms:W3CDTF">2012-03-19T18:58:22Z</dcterms:created>
  <dcterms:modified xsi:type="dcterms:W3CDTF">2012-03-19T20:34:16Z</dcterms:modified>
</cp:coreProperties>
</file>